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5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11.jpg>
</file>

<file path=ppt/media/image12.jpeg>
</file>

<file path=ppt/media/image13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C6DE5-9598-42CD-BB9D-A9FDEC7FCF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83ABA-FC8C-498E-A02A-1823C7AE72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11DEE-1CFB-4697-81C9-CDBD04B4F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60E90-8371-4873-B597-C9504D9F1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C9CFA-C3E2-445B-8684-13B3EF296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07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8D43-24C5-44E4-8ECF-D9743CAD5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360724-B836-41AF-9B34-F8147C53F8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C8293-F30F-478C-A67E-55A5FAAF3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C620B-B1D5-472E-8275-8B2312C25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7A347-38BF-4F92-869D-437AB56B5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11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38F3FF-AF56-4324-BFFA-4958EA8892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AA3320-142C-4C32-8723-68AA50CE18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51F18-2211-4C2A-9EFD-229556141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1F3AC-038F-433A-870B-654073B91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2B770-5E24-4639-B523-51F373042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258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7E158-49EC-4C40-B1ED-EB3319354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5D036-B60A-4075-AEC0-0D6DEA757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8F022-3094-4297-9D43-ECEDB2736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8C0DF-D895-49F4-824C-98654EFE3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BB568-5050-4BD3-87BD-BF5EFA3CF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77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4CE1E-2F8D-4503-AE96-891C14A71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6D96AD-40FB-4FCA-9531-7C7E37B65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B1D9D-2855-401D-8F6B-4940665B8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045C7-13ED-4F85-A497-6E33E4D4C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5601D-3214-45C5-9F06-09CBFAC73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219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DF0C1-2A4B-4176-9651-9F5125531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65EF2-4A7E-40C0-BCAD-45404299A0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5E3692-CA5F-42C0-93DB-F6D4DCB275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15189B-FEA7-4299-82A4-1D73F1974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DFD846-FC0B-4199-B4D7-0417A651C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90AEA-48AA-436D-A369-0CAB49752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7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73FB0-178B-47BF-83A7-216B4CF34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D6CFC-D89B-49A5-8A82-2425C6CA3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223944-C02A-4913-84FB-5B1DAB3D40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9CBE75-8BC2-4E24-B4C6-F1D8F75DE2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F222A8-321D-43E8-930D-5ABCF0273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2965AC-8E75-4056-8D83-905277770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325CFC-DBE3-48E6-8667-4D370828A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1FD24B-8409-4EC9-8E32-18A9B5489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95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5F6A2-85BE-4D82-8018-863A4515A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8FD930-0E41-41BD-AA58-CEDA6A614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C4990-D824-4CF8-9289-8729E0279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E75755-83AA-41F5-BB8A-A80873399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463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9C2E84-974B-4D37-907D-3096D5F4F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55A204-A683-44E8-9600-021C51B17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A839C-44CE-41B8-AE58-0D3F9D428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369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DC816-75FF-4D25-B635-0C18DD9DF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7FAB9-1FA3-45B1-8DA8-C88111672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CD4E89-B841-4778-91E3-136C89807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7B325E-2B45-447B-BC4A-5BEC625E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D6E902-473C-4F75-B74A-BEC9D7263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86D042-887B-40C3-9E76-E8A1285D2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14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CFB93-6951-4107-A07B-518CFC389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4F551-0878-4199-9859-49CE00288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517DFA-3312-4A8D-8C57-8080BF63C4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FC17A-F7E3-4995-A6F4-68700400B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991D6B-2587-4180-9774-650B89846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7C032-761E-45D0-8369-5F75E8B3D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70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9099A4-D5E7-46E9-B97F-00619C8B5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AF869-A441-4439-AA1A-D7846B6CD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74D4B-ABFD-4BD4-82E5-FC09367D9E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F4545-F4CC-4E70-A6A2-76B515C3A8C2}" type="datetimeFigureOut">
              <a:rPr lang="en-US" smtClean="0"/>
              <a:t>9/5/2022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C9CA3-E632-40B1-9822-47E3F99033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C5F2B-4F85-4CC6-AB31-680C9EC1A0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F6CD6-9570-47BC-8863-BCE0DD135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84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2DBCE-B7F9-4607-8983-E750F7AAA6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histology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083500-6A0F-4192-B8EC-5ED5B65CDE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 Hemed El-</a:t>
            </a:r>
            <a:r>
              <a:rPr lang="en-US" dirty="0" err="1"/>
              <a:t>busaidy</a:t>
            </a:r>
            <a:endParaRPr lang="en-US" dirty="0"/>
          </a:p>
          <a:p>
            <a:r>
              <a:rPr lang="en-US" dirty="0"/>
              <a:t>BSc (</a:t>
            </a:r>
            <a:r>
              <a:rPr lang="en-US" dirty="0" err="1"/>
              <a:t>Anat</a:t>
            </a:r>
            <a:r>
              <a:rPr lang="en-US" dirty="0"/>
              <a:t>), MBChB, </a:t>
            </a:r>
            <a:r>
              <a:rPr lang="en-US" dirty="0" err="1"/>
              <a:t>Mmed</a:t>
            </a:r>
            <a:r>
              <a:rPr lang="en-US" dirty="0"/>
              <a:t> (Urology)-UON</a:t>
            </a:r>
          </a:p>
        </p:txBody>
      </p:sp>
    </p:spTree>
    <p:extLst>
      <p:ext uri="{BB962C8B-B14F-4D97-AF65-F5344CB8AC3E}">
        <p14:creationId xmlns:p14="http://schemas.microsoft.com/office/powerpoint/2010/main" val="2497672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199CFEF-A44F-4D92-8871-C2E3A72EEE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480" y="217853"/>
            <a:ext cx="6797039" cy="6375622"/>
          </a:xfrm>
        </p:spPr>
      </p:pic>
    </p:spTree>
    <p:extLst>
      <p:ext uri="{BB962C8B-B14F-4D97-AF65-F5344CB8AC3E}">
        <p14:creationId xmlns:p14="http://schemas.microsoft.com/office/powerpoint/2010/main" val="2012862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A0D42F-3525-414E-AB86-B8CB0DE27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" y="-49154"/>
            <a:ext cx="9078132" cy="6815714"/>
          </a:xfrm>
        </p:spPr>
      </p:pic>
    </p:spTree>
    <p:extLst>
      <p:ext uri="{BB962C8B-B14F-4D97-AF65-F5344CB8AC3E}">
        <p14:creationId xmlns:p14="http://schemas.microsoft.com/office/powerpoint/2010/main" val="1214751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D5131-7AC9-4007-A47A-275B88CA9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120" y="-10795"/>
            <a:ext cx="4886960" cy="813435"/>
          </a:xfrm>
        </p:spPr>
        <p:txBody>
          <a:bodyPr>
            <a:normAutofit/>
          </a:bodyPr>
          <a:lstStyle/>
          <a:p>
            <a:r>
              <a:rPr lang="en-US" dirty="0"/>
              <a:t>Bullous pemphigoid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9CEB8D-6D60-45FE-8749-2F2AEF7719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" y="870373"/>
            <a:ext cx="4490720" cy="5987627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38FDDDF-FEFD-4AD2-8E26-223CD47B37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3" t="11607" b="5180"/>
          <a:stretch/>
        </p:blipFill>
        <p:spPr>
          <a:xfrm>
            <a:off x="4622800" y="1391919"/>
            <a:ext cx="7607800" cy="4595708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57AE059-E735-4937-AF49-8413D504F081}"/>
              </a:ext>
            </a:extLst>
          </p:cNvPr>
          <p:cNvCxnSpPr>
            <a:cxnSpLocks/>
          </p:cNvCxnSpPr>
          <p:nvPr/>
        </p:nvCxnSpPr>
        <p:spPr>
          <a:xfrm>
            <a:off x="5984240" y="2458720"/>
            <a:ext cx="2641600" cy="10515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76E347-BE16-45A1-9609-6CE404E86632}"/>
              </a:ext>
            </a:extLst>
          </p:cNvPr>
          <p:cNvCxnSpPr>
            <a:cxnSpLocks/>
          </p:cNvCxnSpPr>
          <p:nvPr/>
        </p:nvCxnSpPr>
        <p:spPr>
          <a:xfrm flipV="1">
            <a:off x="8625840" y="1990089"/>
            <a:ext cx="2133600" cy="144907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6746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D5131-7AC9-4007-A47A-275B88CA9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" y="0"/>
            <a:ext cx="3002280" cy="1325563"/>
          </a:xfrm>
        </p:spPr>
        <p:txBody>
          <a:bodyPr/>
          <a:lstStyle/>
          <a:p>
            <a:r>
              <a:rPr lang="en-US" dirty="0"/>
              <a:t>Renal tumor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F6DEE3-9A57-4BCF-8985-AF96D51686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61" t="15345" r="2867" b="11710"/>
          <a:stretch/>
        </p:blipFill>
        <p:spPr>
          <a:xfrm>
            <a:off x="7305040" y="4145280"/>
            <a:ext cx="4632960" cy="252984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E81F8C4-C32F-4EED-A73E-09421F6C51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5489"/>
            <a:ext cx="8463280" cy="3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21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D5131-7AC9-4007-A47A-275B88CA9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r>
              <a:rPr lang="en-US" dirty="0"/>
              <a:t>Prostate chips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EF2896-5BD4-49A9-B607-34A20A06E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92243" y="1137526"/>
            <a:ext cx="4410045" cy="533362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08A556-7D7C-4329-867A-361892A36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39" y="1137526"/>
            <a:ext cx="5064760" cy="506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025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676DE0-8BCE-4E17-AC6D-3336EB113F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6" r="19097"/>
          <a:stretch/>
        </p:blipFill>
        <p:spPr>
          <a:xfrm rot="5400000">
            <a:off x="985270" y="885887"/>
            <a:ext cx="4530630" cy="465052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61FD07-20E3-4965-9038-F33631B369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81" r="11160" b="10241"/>
          <a:stretch/>
        </p:blipFill>
        <p:spPr>
          <a:xfrm rot="5400000">
            <a:off x="5514924" y="856056"/>
            <a:ext cx="6771131" cy="505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987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498027-1DB2-445A-A42F-18027AADB7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08713" cy="377525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B70ED9-6D00-4F1A-A918-C4C54CD6F2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3" t="9855" b="14927"/>
          <a:stretch/>
        </p:blipFill>
        <p:spPr>
          <a:xfrm>
            <a:off x="6231835" y="-99391"/>
            <a:ext cx="5960165" cy="39189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855351-7227-40E8-A58D-66C736620C9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8" t="27536" b="11594"/>
          <a:stretch/>
        </p:blipFill>
        <p:spPr>
          <a:xfrm>
            <a:off x="3477040" y="3819519"/>
            <a:ext cx="4472609" cy="289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481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D5131-7AC9-4007-A47A-275B88CA9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01288-B08F-4324-802D-EAA1740D9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Histology of skin</a:t>
            </a:r>
          </a:p>
        </p:txBody>
      </p:sp>
    </p:spTree>
    <p:extLst>
      <p:ext uri="{BB962C8B-B14F-4D97-AF65-F5344CB8AC3E}">
        <p14:creationId xmlns:p14="http://schemas.microsoft.com/office/powerpoint/2010/main" val="2579828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27</Words>
  <Application>Microsoft Office PowerPoint</Application>
  <PresentationFormat>Widescreen</PresentationFormat>
  <Paragraphs>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Introduction to histology</vt:lpstr>
      <vt:lpstr>PowerPoint Presentation</vt:lpstr>
      <vt:lpstr>PowerPoint Presentation</vt:lpstr>
      <vt:lpstr>Bullous pemphigoid</vt:lpstr>
      <vt:lpstr>Renal tumor</vt:lpstr>
      <vt:lpstr>Prostate chips</vt:lpstr>
      <vt:lpstr>PowerPoint Presentation</vt:lpstr>
      <vt:lpstr>PowerPoint Presentation</vt:lpstr>
      <vt:lpstr>Practical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histology</dc:title>
  <dc:creator>hemed elbusaidy</dc:creator>
  <cp:lastModifiedBy>hemed elbusaidy</cp:lastModifiedBy>
  <cp:revision>10</cp:revision>
  <dcterms:created xsi:type="dcterms:W3CDTF">2019-09-19T10:40:25Z</dcterms:created>
  <dcterms:modified xsi:type="dcterms:W3CDTF">2022-09-05T05:50:27Z</dcterms:modified>
</cp:coreProperties>
</file>

<file path=docProps/thumbnail.jpeg>
</file>